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9" r:id="rId16"/>
    <p:sldId id="277" r:id="rId17"/>
    <p:sldId id="278" r:id="rId18"/>
    <p:sldId id="280" r:id="rId19"/>
    <p:sldId id="283" r:id="rId20"/>
    <p:sldId id="281" r:id="rId21"/>
    <p:sldId id="282" r:id="rId22"/>
    <p:sldId id="284" r:id="rId23"/>
  </p:sldIdLst>
  <p:sldSz cx="12192000" cy="6858000"/>
  <p:notesSz cx="6858000" cy="9144000"/>
  <p:embeddedFontLst>
    <p:embeddedFont>
      <p:font typeface="나눔스퀘어" panose="020B0600000101010101" pitchFamily="50" charset="-127"/>
      <p:regular r:id="rId24"/>
    </p:embeddedFont>
    <p:embeddedFont>
      <p:font typeface="나눔고딕 ExtraBold" panose="020D0904000000000000" pitchFamily="50" charset="-127"/>
      <p:bold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B65"/>
    <a:srgbClr val="D7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9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BC9E-F0DB-45BC-9EA4-33C52435D7A8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D560-428F-46E6-ABE2-7894FCC6B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3akVXQWow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JnBek7PHmp4" TargetMode="External"/><Relationship Id="rId5" Type="http://schemas.openxmlformats.org/officeDocument/2006/relationships/hyperlink" Target="https://www.youtube.com/watch?v=dROnlVOIerQ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RyJru8kQ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EUDTTLNLfDo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48154" y="1540465"/>
            <a:ext cx="3333485" cy="3485917"/>
            <a:chOff x="4239842" y="1296785"/>
            <a:chExt cx="3333485" cy="3485917"/>
          </a:xfrm>
        </p:grpSpPr>
        <p:sp>
          <p:nvSpPr>
            <p:cNvPr id="4" name="TextBox 3"/>
            <p:cNvSpPr txBox="1"/>
            <p:nvPr/>
          </p:nvSpPr>
          <p:spPr>
            <a:xfrm>
              <a:off x="5008742" y="4197927"/>
              <a:ext cx="17956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0"/>
            <a:stretch/>
          </p:blipFill>
          <p:spPr>
            <a:xfrm>
              <a:off x="4239842" y="1296785"/>
              <a:ext cx="3333485" cy="29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236440"/>
            <a:ext cx="4946884" cy="358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6459" y="5839320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0745" y="1316241"/>
            <a:ext cx="50497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콘텐츠 체험 과정에서 움직이게 되는 동선 기획 및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공간 모델링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9823" y="583932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4" y="2694098"/>
            <a:ext cx="4978012" cy="25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3510" y="5421177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628456"/>
            <a:ext cx="5331230" cy="2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2550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796" r="16179"/>
          <a:stretch/>
        </p:blipFill>
        <p:spPr>
          <a:xfrm>
            <a:off x="1094083" y="2596751"/>
            <a:ext cx="4231178" cy="2537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296" r="6296"/>
          <a:stretch/>
        </p:blipFill>
        <p:spPr>
          <a:xfrm>
            <a:off x="6508034" y="2596752"/>
            <a:ext cx="4221780" cy="253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002" y="1055945"/>
            <a:ext cx="5205271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 구성되는 이펙트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오브젝트 및 텍스처 효과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폭죽 이벤트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마지막 최적화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515" y="4067401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Ski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4515" y="478854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15" y="515787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및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4" y="945852"/>
            <a:ext cx="6133649" cy="34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4436" y="1316241"/>
            <a:ext cx="62424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똑같은 움직임을 재현할 수 있는 시뮬레이터와 연동하여 실제 스키에서는 경험할 수 없는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익스트림한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경험을 가상공간을 통해 체험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58" y="2601884"/>
            <a:ext cx="2351693" cy="2793076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/>
        </p:blipFill>
        <p:spPr bwMode="auto">
          <a:xfrm>
            <a:off x="7341983" y="2601885"/>
            <a:ext cx="2927734" cy="27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36331" y="547757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551" y="547757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99532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6524" y="4699061"/>
            <a:ext cx="2258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인게임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4443" y="5316448"/>
            <a:ext cx="445878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hlinkClick r:id="rId3"/>
              </a:rPr>
              <a:t>https://www.youtube.com/watch?v=z3akVXQWowI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542239" y="1546343"/>
            <a:ext cx="9107523" cy="3033970"/>
            <a:chOff x="1343926" y="1454903"/>
            <a:chExt cx="9107523" cy="30339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52" r="50220"/>
            <a:stretch/>
          </p:blipFill>
          <p:spPr>
            <a:xfrm>
              <a:off x="1343926" y="1454903"/>
              <a:ext cx="4546257" cy="303397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11257" r="11257"/>
            <a:stretch/>
          </p:blipFill>
          <p:spPr>
            <a:xfrm>
              <a:off x="5890183" y="1454903"/>
              <a:ext cx="4561266" cy="303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88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8" y="2009349"/>
            <a:ext cx="7489295" cy="373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45032" y="1322219"/>
            <a:ext cx="30412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콘텐츠의 전체적인 컨셉 기획 및 이벤트 기획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9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0313" y="1322219"/>
            <a:ext cx="33906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실제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맵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21" y="2072217"/>
            <a:ext cx="7477855" cy="3591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69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15" y="0"/>
            <a:ext cx="12189185" cy="3484531"/>
            <a:chOff x="378070" y="3021777"/>
            <a:chExt cx="11262542" cy="32196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8845" t="13191" r="21740" b="3364"/>
            <a:stretch/>
          </p:blipFill>
          <p:spPr>
            <a:xfrm>
              <a:off x="4123593" y="3021777"/>
              <a:ext cx="3754315" cy="32196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752" t="11143" r="25807" b="6534"/>
            <a:stretch/>
          </p:blipFill>
          <p:spPr>
            <a:xfrm>
              <a:off x="378070" y="3021777"/>
              <a:ext cx="3745523" cy="32196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137" t="13267" r="-211" b="2628"/>
            <a:stretch/>
          </p:blipFill>
          <p:spPr>
            <a:xfrm>
              <a:off x="7877908" y="3021777"/>
              <a:ext cx="3762704" cy="321963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69853" y="4295840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假戀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2072" y="501698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기반의 의음 모듈과 결합한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7818" y="5460804"/>
            <a:ext cx="161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및 디자인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3943" y="1352310"/>
            <a:ext cx="80041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가상으로 만들어진 시각과 가상으로 만들어진 청각의 결합을 통해 실제와 같은 느낌을 재현하는 작품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가상의 시각은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Unity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DK2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구현하였으며 가상의 소리는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직접 목재로 조립한 의음 모듈을 통해 재연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한옥의 내부에서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면의 각기 다른 외부의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구성하고 해당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나는 소리를 의음 모듈로 재연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28" name="Picture 4" descr="arduin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1" y="2868715"/>
            <a:ext cx="2876204" cy="20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k2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r="6737"/>
          <a:stretch/>
        </p:blipFill>
        <p:spPr bwMode="auto">
          <a:xfrm>
            <a:off x="2621017" y="2868715"/>
            <a:ext cx="2876205" cy="20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65910" y="3752515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6546" y="5108237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통해 제작한 의음 모듈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0568" y="5108237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33139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ektonspace.com/wp-content/uploads/2017/03/%ED%96%85%ED%8B%B1%EC%8A%88%EC%A6%88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101" l="20504" r="85546">
                        <a14:foregroundMark x1="26639" y1="75189" x2="26639" y2="75189"/>
                        <a14:foregroundMark x1="33277" y1="76071" x2="33277" y2="76071"/>
                        <a14:foregroundMark x1="40924" y1="73804" x2="40924" y2="73804"/>
                        <a14:foregroundMark x1="39160" y1="75567" x2="39160" y2="75567"/>
                        <a14:foregroundMark x1="60252" y1="63098" x2="60252" y2="63098"/>
                        <a14:foregroundMark x1="52269" y1="66625" x2="52269" y2="66625"/>
                        <a14:foregroundMark x1="22941" y1="72922" x2="22941" y2="72922"/>
                        <a14:foregroundMark x1="72773" y1="34257" x2="72773" y2="34257"/>
                        <a14:foregroundMark x1="76471" y1="32997" x2="76471" y2="32997"/>
                        <a14:foregroundMark x1="50756" y1="68136" x2="50756" y2="68136"/>
                        <a14:foregroundMark x1="58487" y1="64484" x2="55042" y2="65743"/>
                        <a14:foregroundMark x1="54202" y1="66247" x2="49664" y2="6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/>
          <a:stretch/>
        </p:blipFill>
        <p:spPr bwMode="auto">
          <a:xfrm>
            <a:off x="-16934" y="-1"/>
            <a:ext cx="7158969" cy="5486401"/>
          </a:xfrm>
          <a:prstGeom prst="rect">
            <a:avLst/>
          </a:prstGeom>
          <a:noFill/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68" y="3201259"/>
            <a:ext cx="366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Haptic Shoes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2035" y="384759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촉각 피드백을 통한 가상현실 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5809" y="42169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기획 담당 및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16269" y="1587638"/>
            <a:ext cx="9759462" cy="2649870"/>
            <a:chOff x="1107830" y="1687391"/>
            <a:chExt cx="9759462" cy="26498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3042" r="3042"/>
            <a:stretch/>
          </p:blipFill>
          <p:spPr>
            <a:xfrm>
              <a:off x="1107830" y="1687391"/>
              <a:ext cx="4879731" cy="264987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6112" t="3855"/>
            <a:stretch/>
          </p:blipFill>
          <p:spPr>
            <a:xfrm>
              <a:off x="5987561" y="1687391"/>
              <a:ext cx="4879731" cy="264987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442616" y="4357769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7082" y="4947115"/>
            <a:ext cx="3797835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://www.youtube.com/watch?v=dROnlVOIerQ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hlinkClick r:id="rId6"/>
              </a:rPr>
              <a:t>https</a:t>
            </a:r>
            <a:r>
              <a:rPr lang="en-US" altLang="ko-KR" sz="1200" dirty="0">
                <a:hlinkClick r:id="rId6"/>
              </a:rPr>
              <a:t>://www.youtube.com/watch?v=JnBek7PHmp4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27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11272" r="9853" b="6545"/>
          <a:stretch/>
        </p:blipFill>
        <p:spPr>
          <a:xfrm>
            <a:off x="1566476" y="2358775"/>
            <a:ext cx="4529523" cy="2554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190" y="1440934"/>
            <a:ext cx="43316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한 개의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맡아서 모델링 및 레벨 디자인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실내 공간 오브젝트 모델링 작업 진행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082" t="13285" r="2082" b="2795"/>
          <a:stretch/>
        </p:blipFill>
        <p:spPr>
          <a:xfrm>
            <a:off x="6263166" y="2358775"/>
            <a:ext cx="4529523" cy="2554046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4908685" y="5171807"/>
            <a:ext cx="259077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 및 레벨 디자인 완료 이미지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027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참가 작업 내용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9087" y="1075470"/>
            <a:ext cx="532709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발생 스크립트와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통하여 의음 모듈을 연동 스크립트 작성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02" y="1769348"/>
            <a:ext cx="3867953" cy="39082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2381" b="17551"/>
          <a:stretch/>
        </p:blipFill>
        <p:spPr>
          <a:xfrm>
            <a:off x="6246949" y="1769348"/>
            <a:ext cx="3890776" cy="39082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4687" y="5737682"/>
            <a:ext cx="17395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발생 스크립트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2683" y="5737682"/>
            <a:ext cx="287931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통한 모듈 연동 스크립트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940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462" y="1440463"/>
            <a:ext cx="10232288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한국전자통신연구원에서 바닥의 촉감을 구현하는 신발 연구와 관련하여 신발을 신고 돌아다니며 관람할 수 있는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제작을 의뢰하였습니다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슈즈의 기능을 다양하게 체험할 수 있도록 가상 공간의 지면을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햅틱슈즈가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구현할 수 있는 느낌의 범위 안에서 다양하게 구성하였습니다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Picture 2" descr="haptic shoe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/>
          <a:stretch/>
        </p:blipFill>
        <p:spPr bwMode="auto">
          <a:xfrm>
            <a:off x="1143676" y="3002876"/>
            <a:ext cx="4241970" cy="2169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4"/>
          <a:stretch/>
        </p:blipFill>
        <p:spPr bwMode="auto">
          <a:xfrm>
            <a:off x="6995371" y="3038378"/>
            <a:ext cx="4241970" cy="216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5871421" y="3804100"/>
            <a:ext cx="638175" cy="638175"/>
          </a:xfrm>
          <a:prstGeom prst="mathPlus">
            <a:avLst/>
          </a:prstGeom>
          <a:solidFill>
            <a:srgbClr val="D7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콘텐츠 화면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6981" y="1144715"/>
            <a:ext cx="7438313" cy="5219112"/>
            <a:chOff x="2055540" y="629325"/>
            <a:chExt cx="7438313" cy="52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800" y="3300152"/>
              <a:ext cx="3680053" cy="25482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540" y="3300153"/>
              <a:ext cx="3758260" cy="25482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5540" y="629326"/>
              <a:ext cx="3758260" cy="26708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799" y="629325"/>
              <a:ext cx="3680053" cy="26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체험 방안 기획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44871" y="2756796"/>
            <a:ext cx="2490177" cy="2881095"/>
            <a:chOff x="3273096" y="3657467"/>
            <a:chExt cx="1819604" cy="2105253"/>
          </a:xfrm>
        </p:grpSpPr>
        <p:pic>
          <p:nvPicPr>
            <p:cNvPr id="5" name="Picture 14" descr="발목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73096" y="3657467"/>
              <a:ext cx="1819604" cy="18196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바이브 컨트롤러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0"/>
            <a:stretch/>
          </p:blipFill>
          <p:spPr bwMode="auto">
            <a:xfrm rot="5400000" flipH="1">
              <a:off x="3420686" y="4045543"/>
              <a:ext cx="986718" cy="3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53750" y="5571558"/>
              <a:ext cx="1463232" cy="1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</a:t>
              </a:r>
              <a:r>
                <a:rPr lang="ko-KR" altLang="en-US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컨트롤러 부착 예시 </a:t>
              </a:r>
              <a:r>
                <a:rPr lang="en-US" altLang="ko-KR" sz="1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4" y="2756796"/>
            <a:ext cx="5316169" cy="2490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382" y="537628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동선 기획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87" y="1373962"/>
            <a:ext cx="6587060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움직임을 실시간으로 측정하고 반영할 수 있는 방법을 제시하였습니다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HMD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사용자 움직임 제한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고려한 체험 시 사용자 동선을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Scene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4047" y="1990878"/>
            <a:ext cx="9283907" cy="4561131"/>
            <a:chOff x="1516198" y="2148821"/>
            <a:chExt cx="8465080" cy="41588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98" y="2148821"/>
              <a:ext cx="3896567" cy="21753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765" y="2148821"/>
              <a:ext cx="4568512" cy="2174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198" y="4322992"/>
              <a:ext cx="3896567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66" y="4322993"/>
              <a:ext cx="4568512" cy="198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2374556" y="1224334"/>
            <a:ext cx="7382149" cy="6140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고객사의 요구에 따른 사계절 콘텐츠를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사계절로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구성하면서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Haptic Shoes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촉각적 피드백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움직임 동선을 고려하여 기획하였습니다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36315" y="3201259"/>
            <a:ext cx="387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7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 Walk-through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7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6315" y="384759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모션시뮬레이터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6315" y="421692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개발 및 서브 기획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888" y="1193899"/>
            <a:ext cx="8095485" cy="8910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움직임을 인식하는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Optitrack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모션시뮬레이터를 사용하여 제작한 국내 최초의 모션 시뮬레이터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KT 5G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미디어데이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행사를 위하여 제작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기술에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콘텐츠의 데이터를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모바일로 전송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 descr="optitrac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10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0" descr="vr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180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2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-Track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Motion Simulator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95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10666" r="25556" b="25819"/>
          <a:stretch/>
        </p:blipFill>
        <p:spPr>
          <a:xfrm>
            <a:off x="504306" y="387600"/>
            <a:ext cx="287828" cy="37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69" y="38990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결과물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1761311"/>
            <a:ext cx="4283783" cy="2407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686" y="4679611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9261" y="4339243"/>
            <a:ext cx="12634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언론보도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658" y="4339243"/>
            <a:ext cx="13067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체험 영상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50" y="4679611"/>
            <a:ext cx="4588114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https://www.youtube.com/watch?v=EUDTTLNLfDo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03" y="1761312"/>
            <a:ext cx="4266008" cy="2407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7622" y="5527178"/>
            <a:ext cx="29931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체험 영상은 따로 첨부하였습니다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537</Words>
  <Application>Microsoft Office PowerPoint</Application>
  <PresentationFormat>와이드스크린</PresentationFormat>
  <Paragraphs>83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</vt:lpstr>
      <vt:lpstr>나눔고딕 ExtraBold</vt:lpstr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41</cp:revision>
  <dcterms:created xsi:type="dcterms:W3CDTF">2017-06-11T12:52:36Z</dcterms:created>
  <dcterms:modified xsi:type="dcterms:W3CDTF">2017-10-24T13:36:53Z</dcterms:modified>
</cp:coreProperties>
</file>